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63" r:id="rId7"/>
    <p:sldId id="264" r:id="rId8"/>
    <p:sldId id="273" r:id="rId9"/>
    <p:sldId id="265" r:id="rId10"/>
  </p:sldIdLst>
  <p:sldSz cx="12192000" cy="6858000"/>
  <p:notesSz cx="6797675" cy="9926638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Teko" panose="02000000000000000000" pitchFamily="2" charset="77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01AE"/>
    <a:srgbClr val="8BB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224" y="45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32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1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9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17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96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9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89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394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96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583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047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11FFC-BF4A-491C-AFBE-DB10EB3AA8B7}" type="datetimeFigureOut">
              <a:rPr lang="en-US" smtClean="0"/>
              <a:t>12/4/22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0F33C-F12D-4A59-B530-E082781E2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664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52" t="24732" r="6436" b="40623"/>
          <a:stretch/>
        </p:blipFill>
        <p:spPr>
          <a:xfrm>
            <a:off x="4835769" y="0"/>
            <a:ext cx="7356231" cy="690372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4829908" y="0"/>
            <a:ext cx="6909915" cy="6903719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2871"/>
            <a:ext cx="4758694" cy="299797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5342376" y="2718431"/>
            <a:ext cx="605245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800" dirty="0">
                <a:solidFill>
                  <a:schemeClr val="bg1"/>
                </a:solidFill>
                <a:latin typeface="Teko" panose="02000000000000000000" pitchFamily="2" charset="0"/>
                <a:cs typeface="Teko" panose="02000000000000000000" pitchFamily="2" charset="0"/>
              </a:rPr>
              <a:t>Funktionale Programmierung</a:t>
            </a:r>
          </a:p>
          <a:p>
            <a:r>
              <a:rPr lang="de-CH" sz="4800" dirty="0">
                <a:solidFill>
                  <a:schemeClr val="bg1"/>
                </a:solidFill>
                <a:latin typeface="Teko" panose="02000000000000000000" pitchFamily="2" charset="0"/>
                <a:cs typeface="Teko" panose="02000000000000000000" pitchFamily="2" charset="0"/>
              </a:rPr>
              <a:t>Word Count</a:t>
            </a:r>
          </a:p>
          <a:p>
            <a:r>
              <a:rPr lang="de-CH" sz="3200" dirty="0" err="1">
                <a:solidFill>
                  <a:schemeClr val="bg1"/>
                </a:solidFill>
                <a:latin typeface="Teko" panose="02000000000000000000" pitchFamily="2" charset="0"/>
                <a:cs typeface="Teko" panose="02000000000000000000" pitchFamily="2" charset="0"/>
              </a:rPr>
              <a:t>Olanrewaju</a:t>
            </a:r>
            <a:r>
              <a:rPr lang="de-CH" sz="3200" dirty="0">
                <a:solidFill>
                  <a:schemeClr val="bg1"/>
                </a:solidFill>
                <a:latin typeface="Teko" panose="02000000000000000000" pitchFamily="2" charset="0"/>
                <a:cs typeface="Teko" panose="02000000000000000000" pitchFamily="2" charset="0"/>
              </a:rPr>
              <a:t> </a:t>
            </a:r>
            <a:r>
              <a:rPr lang="de-CH" sz="3200" dirty="0" err="1">
                <a:solidFill>
                  <a:schemeClr val="bg1"/>
                </a:solidFill>
                <a:latin typeface="Teko" panose="02000000000000000000" pitchFamily="2" charset="0"/>
                <a:cs typeface="Teko" panose="02000000000000000000" pitchFamily="2" charset="0"/>
              </a:rPr>
              <a:t>Ajibua</a:t>
            </a:r>
            <a:r>
              <a:rPr lang="de-CH" sz="3200" dirty="0">
                <a:solidFill>
                  <a:schemeClr val="bg1"/>
                </a:solidFill>
                <a:latin typeface="Teko" panose="02000000000000000000" pitchFamily="2" charset="0"/>
                <a:cs typeface="Teko" panose="02000000000000000000" pitchFamily="2" charset="0"/>
              </a:rPr>
              <a:t> und Tom </a:t>
            </a:r>
            <a:r>
              <a:rPr lang="de-CH" sz="3200" dirty="0" err="1">
                <a:solidFill>
                  <a:schemeClr val="bg1"/>
                </a:solidFill>
                <a:latin typeface="Teko" panose="02000000000000000000" pitchFamily="2" charset="0"/>
                <a:cs typeface="Teko" panose="02000000000000000000" pitchFamily="2" charset="0"/>
              </a:rPr>
              <a:t>Mihnjak</a:t>
            </a:r>
            <a:endParaRPr lang="de-CH" sz="2800" dirty="0">
              <a:solidFill>
                <a:schemeClr val="bg1"/>
              </a:solidFill>
              <a:latin typeface="Teko" panose="02000000000000000000" pitchFamily="2" charset="0"/>
              <a:cs typeface="Teko" panose="02000000000000000000" pitchFamily="2" charset="0"/>
            </a:endParaRPr>
          </a:p>
          <a:p>
            <a:endParaRPr lang="de-AT" sz="4800" dirty="0">
              <a:solidFill>
                <a:schemeClr val="bg1"/>
              </a:solidFill>
              <a:latin typeface="Teko" panose="02000000000000000000" pitchFamily="2" charset="0"/>
              <a:cs typeface="Tek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048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5" t="25513" r="611" b="65024"/>
          <a:stretch/>
        </p:blipFill>
        <p:spPr>
          <a:xfrm>
            <a:off x="1" y="5512636"/>
            <a:ext cx="12192000" cy="1345363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0" y="5512636"/>
            <a:ext cx="11739823" cy="1345364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11739824" y="6481187"/>
            <a:ext cx="452176" cy="376813"/>
          </a:xfrm>
          <a:prstGeom prst="rect">
            <a:avLst/>
          </a:prstGeom>
          <a:solidFill>
            <a:srgbClr val="8BB31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01</a:t>
            </a:r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809017" y="709587"/>
            <a:ext cx="10582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altLang="de-DE" sz="4800" dirty="0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Main</a:t>
            </a:r>
            <a:endParaRPr lang="de-AT" sz="4800" dirty="0">
              <a:solidFill>
                <a:schemeClr val="tx2"/>
              </a:solidFill>
              <a:latin typeface="Teko" panose="02000000000000000000" pitchFamily="2" charset="0"/>
              <a:cs typeface="Teko" panose="02000000000000000000" pitchFamily="2" charset="0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91026" y="6539369"/>
            <a:ext cx="3707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FH TECHNIKUM WIEN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BAF38D-A5C2-BA4D-9B01-9D17FB2E0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7601" y="584200"/>
            <a:ext cx="7811157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499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5" t="17164" r="611" b="73373"/>
          <a:stretch/>
        </p:blipFill>
        <p:spPr>
          <a:xfrm>
            <a:off x="1" y="5519309"/>
            <a:ext cx="12192000" cy="1345363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0" y="5519309"/>
            <a:ext cx="11739823" cy="1345364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11739824" y="6481187"/>
            <a:ext cx="452176" cy="376813"/>
          </a:xfrm>
          <a:prstGeom prst="rect">
            <a:avLst/>
          </a:prstGeom>
          <a:solidFill>
            <a:srgbClr val="8BB31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02</a:t>
            </a:r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809017" y="709587"/>
            <a:ext cx="10582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altLang="de-DE" sz="4800" dirty="0" err="1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Recursive</a:t>
            </a:r>
            <a:r>
              <a:rPr lang="de-AT" altLang="de-DE" sz="4800" dirty="0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 Directory Search</a:t>
            </a:r>
            <a:endParaRPr lang="de-AT" sz="4800" dirty="0">
              <a:solidFill>
                <a:schemeClr val="tx2"/>
              </a:solidFill>
              <a:latin typeface="Teko" panose="02000000000000000000" pitchFamily="2" charset="0"/>
              <a:cs typeface="Teko" panose="02000000000000000000" pitchFamily="2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91026" y="6539369"/>
            <a:ext cx="3707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FH TECHNIKUM WIEN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9ED928-4139-354E-AAE1-AAB159D4E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734256"/>
            <a:ext cx="109347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20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5" t="25513" r="611" b="65024"/>
          <a:stretch/>
        </p:blipFill>
        <p:spPr>
          <a:xfrm>
            <a:off x="1" y="5512636"/>
            <a:ext cx="12192000" cy="1345363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0" y="5512636"/>
            <a:ext cx="11739823" cy="1345364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11739824" y="6481187"/>
            <a:ext cx="452176" cy="376813"/>
          </a:xfrm>
          <a:prstGeom prst="rect">
            <a:avLst/>
          </a:prstGeom>
          <a:solidFill>
            <a:srgbClr val="8BB31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03</a:t>
            </a:r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804519" y="731931"/>
            <a:ext cx="10582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altLang="de-DE" sz="4800" dirty="0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File Accessor</a:t>
            </a:r>
            <a:endParaRPr lang="de-AT" sz="4800" dirty="0">
              <a:solidFill>
                <a:schemeClr val="tx2"/>
              </a:solidFill>
              <a:latin typeface="Teko" panose="02000000000000000000" pitchFamily="2" charset="0"/>
              <a:cs typeface="Teko" panose="02000000000000000000" pitchFamily="2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91026" y="6539369"/>
            <a:ext cx="3707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FH TECHNIKUM WIEN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BEE7DD-963E-4949-A277-A436ACF0E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651" y="1452512"/>
            <a:ext cx="7593189" cy="395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765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5" t="25513" r="611" b="65024"/>
          <a:stretch/>
        </p:blipFill>
        <p:spPr>
          <a:xfrm>
            <a:off x="1" y="5512636"/>
            <a:ext cx="12192000" cy="1345363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0" y="5512636"/>
            <a:ext cx="11739823" cy="1345364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11739824" y="6481187"/>
            <a:ext cx="452176" cy="376813"/>
          </a:xfrm>
          <a:prstGeom prst="rect">
            <a:avLst/>
          </a:prstGeom>
          <a:solidFill>
            <a:srgbClr val="8BB31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04</a:t>
            </a:r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804519" y="731931"/>
            <a:ext cx="10582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altLang="de-DE" sz="4800" dirty="0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Word Counter</a:t>
            </a:r>
            <a:endParaRPr lang="de-AT" sz="4800" dirty="0">
              <a:solidFill>
                <a:schemeClr val="tx2"/>
              </a:solidFill>
              <a:latin typeface="Teko" panose="02000000000000000000" pitchFamily="2" charset="0"/>
              <a:cs typeface="Teko" panose="02000000000000000000" pitchFamily="2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91026" y="6539369"/>
            <a:ext cx="3707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FH TECHNIKUM WIEN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7EABF1-BB41-EC49-A4C3-CC69C4AFD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49" y="1778000"/>
            <a:ext cx="112903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347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5" t="17164" r="611" b="73373"/>
          <a:stretch/>
        </p:blipFill>
        <p:spPr>
          <a:xfrm>
            <a:off x="1" y="5519309"/>
            <a:ext cx="12192000" cy="1345363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1739824" y="6481187"/>
            <a:ext cx="452176" cy="376813"/>
          </a:xfrm>
          <a:prstGeom prst="rect">
            <a:avLst/>
          </a:prstGeom>
          <a:solidFill>
            <a:srgbClr val="8BB31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05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809017" y="709587"/>
            <a:ext cx="10582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altLang="de-DE" sz="4800" dirty="0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Sorter</a:t>
            </a:r>
            <a:endParaRPr lang="de-AT" sz="4800" dirty="0">
              <a:solidFill>
                <a:schemeClr val="tx2"/>
              </a:solidFill>
              <a:latin typeface="Teko" panose="02000000000000000000" pitchFamily="2" charset="0"/>
              <a:cs typeface="Teko" panose="02000000000000000000" pitchFamily="2" charset="0"/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0" y="5519309"/>
            <a:ext cx="11739823" cy="1345364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feld 9"/>
          <p:cNvSpPr txBox="1"/>
          <p:nvPr/>
        </p:nvSpPr>
        <p:spPr>
          <a:xfrm>
            <a:off x="91026" y="6539369"/>
            <a:ext cx="3707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FH TECHNIKUM WIEN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960451-BD0C-6740-86F9-F29A378AF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36" y="1827929"/>
            <a:ext cx="11495327" cy="293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92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5" t="25513" r="611" b="65024"/>
          <a:stretch/>
        </p:blipFill>
        <p:spPr>
          <a:xfrm>
            <a:off x="1" y="5512636"/>
            <a:ext cx="12192000" cy="1345363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0" y="5512636"/>
            <a:ext cx="11739823" cy="1345364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11739824" y="6481187"/>
            <a:ext cx="452176" cy="376813"/>
          </a:xfrm>
          <a:prstGeom prst="rect">
            <a:avLst/>
          </a:prstGeom>
          <a:solidFill>
            <a:srgbClr val="8BB31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06</a:t>
            </a:r>
          </a:p>
          <a:p>
            <a:pPr algn="ctr"/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809017" y="709587"/>
            <a:ext cx="10582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altLang="de-DE" sz="4800" dirty="0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Test</a:t>
            </a:r>
            <a:endParaRPr lang="de-AT" sz="4800" dirty="0">
              <a:solidFill>
                <a:schemeClr val="tx2"/>
              </a:solidFill>
              <a:latin typeface="Teko" panose="02000000000000000000" pitchFamily="2" charset="0"/>
              <a:cs typeface="Teko" panose="02000000000000000000" pitchFamily="2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25" t="26676" r="22514" b="55998"/>
          <a:stretch/>
        </p:blipFill>
        <p:spPr>
          <a:xfrm>
            <a:off x="7974496" y="0"/>
            <a:ext cx="4217504" cy="1249542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11739823" y="1"/>
            <a:ext cx="452177" cy="1249542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feld 13"/>
          <p:cNvSpPr txBox="1"/>
          <p:nvPr/>
        </p:nvSpPr>
        <p:spPr>
          <a:xfrm>
            <a:off x="91026" y="6539369"/>
            <a:ext cx="3707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FH TECHNIKUM WIEN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4831FD-20C5-0B42-BD4A-B1061F50D2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26" y="1906859"/>
            <a:ext cx="5132359" cy="248548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ADDE3BF-450A-046D-9061-85EC9A04FD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8706" y="2268273"/>
            <a:ext cx="6357205" cy="123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138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5" t="25513" r="611" b="65024"/>
          <a:stretch/>
        </p:blipFill>
        <p:spPr>
          <a:xfrm>
            <a:off x="1" y="5512636"/>
            <a:ext cx="12192000" cy="1345363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0" y="5512636"/>
            <a:ext cx="11739823" cy="1345364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11739824" y="6481187"/>
            <a:ext cx="452176" cy="376813"/>
          </a:xfrm>
          <a:prstGeom prst="rect">
            <a:avLst/>
          </a:prstGeom>
          <a:solidFill>
            <a:srgbClr val="8BB31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06</a:t>
            </a:r>
          </a:p>
          <a:p>
            <a:pPr algn="ctr"/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809017" y="709587"/>
            <a:ext cx="10582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altLang="de-DE" sz="4800" dirty="0" err="1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Lesson</a:t>
            </a:r>
            <a:r>
              <a:rPr lang="de-AT" altLang="de-DE" sz="4800" dirty="0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 </a:t>
            </a:r>
            <a:r>
              <a:rPr lang="de-AT" altLang="de-DE" sz="4800" dirty="0" err="1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Learned</a:t>
            </a:r>
            <a:r>
              <a:rPr lang="de-AT" altLang="de-DE" sz="4800" dirty="0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 / </a:t>
            </a:r>
            <a:r>
              <a:rPr lang="de-AT" altLang="de-DE" sz="4800" dirty="0" err="1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Failed</a:t>
            </a:r>
            <a:r>
              <a:rPr lang="de-AT" altLang="de-DE" sz="4800" dirty="0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 </a:t>
            </a:r>
            <a:r>
              <a:rPr lang="de-AT" altLang="de-DE" sz="4800" dirty="0" err="1">
                <a:solidFill>
                  <a:schemeClr val="tx2"/>
                </a:solidFill>
                <a:latin typeface="Teko" panose="02000000000000000000" pitchFamily="2" charset="0"/>
                <a:cs typeface="Teko" panose="02000000000000000000" pitchFamily="2" charset="0"/>
              </a:rPr>
              <a:t>Approaches</a:t>
            </a:r>
            <a:endParaRPr lang="de-AT" sz="4800" dirty="0">
              <a:solidFill>
                <a:schemeClr val="tx2"/>
              </a:solidFill>
              <a:latin typeface="Teko" panose="02000000000000000000" pitchFamily="2" charset="0"/>
              <a:cs typeface="Teko" panose="02000000000000000000" pitchFamily="2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25" t="26676" r="22514" b="55998"/>
          <a:stretch/>
        </p:blipFill>
        <p:spPr>
          <a:xfrm>
            <a:off x="7974496" y="0"/>
            <a:ext cx="4217504" cy="1249542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11739823" y="1"/>
            <a:ext cx="452177" cy="1249542"/>
          </a:xfrm>
          <a:prstGeom prst="rect">
            <a:avLst/>
          </a:prstGeom>
          <a:solidFill>
            <a:srgbClr val="8BB31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feld 13"/>
          <p:cNvSpPr txBox="1"/>
          <p:nvPr/>
        </p:nvSpPr>
        <p:spPr>
          <a:xfrm>
            <a:off x="91026" y="6539369"/>
            <a:ext cx="37072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FH TECHNIKUM WIEN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feld 4">
            <a:extLst>
              <a:ext uri="{FF2B5EF4-FFF2-40B4-BE49-F238E27FC236}">
                <a16:creationId xmlns:a16="http://schemas.microsoft.com/office/drawing/2014/main" id="{9C27ACD6-5C48-FF4A-A4CC-2D739E7FD648}"/>
              </a:ext>
            </a:extLst>
          </p:cNvPr>
          <p:cNvSpPr txBox="1"/>
          <p:nvPr/>
        </p:nvSpPr>
        <p:spPr>
          <a:xfrm>
            <a:off x="820168" y="1847465"/>
            <a:ext cx="801494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Writing &amp; </a:t>
            </a:r>
            <a:r>
              <a:rPr lang="de-AT" sz="2800" dirty="0" err="1">
                <a:latin typeface="Arial" panose="020B0604020202020204" pitchFamily="34" charset="0"/>
                <a:cs typeface="Arial" panose="020B0604020202020204" pitchFamily="34" charset="0"/>
              </a:rPr>
              <a:t>dealing</a:t>
            </a: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2800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2800" dirty="0" err="1">
                <a:latin typeface="Arial" panose="020B0604020202020204" pitchFamily="34" charset="0"/>
                <a:cs typeface="Arial" panose="020B0604020202020204" pitchFamily="34" charset="0"/>
              </a:rPr>
              <a:t>makefiles</a:t>
            </a: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Lambdas.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Pure </a:t>
            </a:r>
            <a:r>
              <a:rPr lang="de-AT" sz="2800" dirty="0" err="1">
                <a:latin typeface="Arial" panose="020B0604020202020204" pitchFamily="34" charset="0"/>
                <a:cs typeface="Arial" panose="020B0604020202020204" pitchFamily="34" charset="0"/>
              </a:rPr>
              <a:t>Functions</a:t>
            </a:r>
            <a:endParaRPr lang="de-AT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latin typeface="Arial" panose="020B0604020202020204" pitchFamily="34" charset="0"/>
                <a:cs typeface="Arial" panose="020B0604020202020204" pitchFamily="34" charset="0"/>
              </a:rPr>
              <a:t>Implementing</a:t>
            </a: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 MapReduce.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Making </a:t>
            </a:r>
            <a:r>
              <a:rPr lang="de-AT" sz="2800" dirty="0" err="1">
                <a:latin typeface="Arial" panose="020B0604020202020204" pitchFamily="34" charset="0"/>
                <a:cs typeface="Arial" panose="020B0604020202020204" pitchFamily="34" charset="0"/>
              </a:rPr>
              <a:t>word_count</a:t>
            </a: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2800" dirty="0" err="1">
                <a:latin typeface="Arial" panose="020B0604020202020204" pitchFamily="34" charset="0"/>
                <a:cs typeface="Arial" panose="020B0604020202020204" pitchFamily="34" charset="0"/>
              </a:rPr>
              <a:t>functional</a:t>
            </a: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sz="2800" dirty="0">
                <a:latin typeface="Arial" panose="020B0604020202020204" pitchFamily="34" charset="0"/>
                <a:cs typeface="Arial" panose="020B0604020202020204" pitchFamily="34" charset="0"/>
              </a:rPr>
              <a:t>Tests.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38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653" y="1548173"/>
            <a:ext cx="4758694" cy="2997977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4330544" y="4590665"/>
            <a:ext cx="3546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8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technikum-wien.at</a:t>
            </a:r>
            <a:endParaRPr lang="en-US" sz="28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8456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FH Technikum Wien Farben">
      <a:dk1>
        <a:sysClr val="windowText" lastClr="000000"/>
      </a:dk1>
      <a:lt1>
        <a:sysClr val="window" lastClr="FFFFFF"/>
      </a:lt1>
      <a:dk2>
        <a:srgbClr val="72777A"/>
      </a:dk2>
      <a:lt2>
        <a:srgbClr val="FFFFFF"/>
      </a:lt2>
      <a:accent1>
        <a:srgbClr val="72777A"/>
      </a:accent1>
      <a:accent2>
        <a:srgbClr val="AAADAF"/>
      </a:accent2>
      <a:accent3>
        <a:srgbClr val="8BB31D"/>
      </a:accent3>
      <a:accent4>
        <a:srgbClr val="B9D177"/>
      </a:accent4>
      <a:accent5>
        <a:srgbClr val="00649C"/>
      </a:accent5>
      <a:accent6>
        <a:srgbClr val="66A2C4"/>
      </a:accent6>
      <a:hlink>
        <a:srgbClr val="ADB9CA"/>
      </a:hlink>
      <a:folHlink>
        <a:srgbClr val="323F4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76</Words>
  <Application>Microsoft Macintosh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Teko</vt:lpstr>
      <vt:lpstr>Calibri</vt:lpstr>
      <vt:lpstr>Calibri Light</vt:lpstr>
      <vt:lpstr>Arial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Simon Dean Wittrich</dc:creator>
  <cp:lastModifiedBy>Olanrewaju Ajibua</cp:lastModifiedBy>
  <cp:revision>74</cp:revision>
  <cp:lastPrinted>2022-03-31T09:45:24Z</cp:lastPrinted>
  <dcterms:created xsi:type="dcterms:W3CDTF">2022-03-30T19:24:14Z</dcterms:created>
  <dcterms:modified xsi:type="dcterms:W3CDTF">2022-12-04T18:48:44Z</dcterms:modified>
</cp:coreProperties>
</file>

<file path=docProps/thumbnail.jpeg>
</file>